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340" r:id="rId3"/>
    <p:sldId id="341" r:id="rId4"/>
    <p:sldId id="343" r:id="rId5"/>
    <p:sldId id="333" r:id="rId6"/>
    <p:sldId id="335" r:id="rId7"/>
    <p:sldId id="336" r:id="rId8"/>
    <p:sldId id="339" r:id="rId9"/>
    <p:sldId id="353" r:id="rId10"/>
    <p:sldId id="344" r:id="rId11"/>
    <p:sldId id="352" r:id="rId12"/>
    <p:sldId id="351" r:id="rId13"/>
    <p:sldId id="346" r:id="rId14"/>
    <p:sldId id="347" r:id="rId15"/>
    <p:sldId id="350" r:id="rId16"/>
    <p:sldId id="348" r:id="rId17"/>
    <p:sldId id="331" r:id="rId18"/>
    <p:sldId id="332" r:id="rId19"/>
    <p:sldId id="283" r:id="rId20"/>
    <p:sldId id="337" r:id="rId21"/>
    <p:sldId id="338" r:id="rId22"/>
    <p:sldId id="287" r:id="rId23"/>
    <p:sldId id="323" r:id="rId24"/>
    <p:sldId id="325" r:id="rId25"/>
    <p:sldId id="326" r:id="rId26"/>
    <p:sldId id="301" r:id="rId27"/>
    <p:sldId id="327" r:id="rId28"/>
    <p:sldId id="319" r:id="rId29"/>
    <p:sldId id="321" r:id="rId30"/>
    <p:sldId id="320" r:id="rId31"/>
    <p:sldId id="322" r:id="rId32"/>
    <p:sldId id="315" r:id="rId33"/>
    <p:sldId id="317" r:id="rId34"/>
    <p:sldId id="318" r:id="rId35"/>
    <p:sldId id="316" r:id="rId36"/>
    <p:sldId id="312" r:id="rId37"/>
    <p:sldId id="314" r:id="rId38"/>
    <p:sldId id="313" r:id="rId39"/>
    <p:sldId id="310" r:id="rId40"/>
    <p:sldId id="300" r:id="rId41"/>
    <p:sldId id="306" r:id="rId42"/>
    <p:sldId id="307" r:id="rId43"/>
    <p:sldId id="302" r:id="rId44"/>
    <p:sldId id="308" r:id="rId45"/>
    <p:sldId id="309" r:id="rId46"/>
    <p:sldId id="269" r:id="rId47"/>
    <p:sldId id="273" r:id="rId48"/>
    <p:sldId id="295" r:id="rId49"/>
    <p:sldId id="296" r:id="rId50"/>
    <p:sldId id="285" r:id="rId51"/>
    <p:sldId id="297" r:id="rId52"/>
    <p:sldId id="299" r:id="rId53"/>
    <p:sldId id="30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3E26"/>
    <a:srgbClr val="561C24"/>
    <a:srgbClr val="D78D07"/>
    <a:srgbClr val="ACBC36"/>
    <a:srgbClr val="2A7A45"/>
    <a:srgbClr val="003D92"/>
    <a:srgbClr val="E5EBBB"/>
    <a:srgbClr val="098967"/>
    <a:srgbClr val="6D293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F8078-CFA7-443B-8BA5-CFF784AE0644}" v="64" dt="2025-02-20T22:49:01.8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19" autoAdjust="0"/>
  </p:normalViewPr>
  <p:slideViewPr>
    <p:cSldViewPr snapToGrid="0">
      <p:cViewPr varScale="1">
        <p:scale>
          <a:sx n="56" d="100"/>
          <a:sy n="56" d="100"/>
        </p:scale>
        <p:origin x="10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pChg chg="add mod">
          <ac:chgData name="Sanjurjo Barrio, Alicia (349B-Affiliate)" userId="97258808-7afd-451b-a707-8a569ee59dbc" providerId="ADAL" clId="{0DA0BECB-63FB-413E-9EC6-E59BBA4F8420}" dt="2025-02-10T17:05:38.939" v="63" actId="1076"/>
          <ac:spMkLst>
            <pc:docMk/>
            <pc:sldMk cId="854012140" sldId="334"/>
            <ac:spMk id="2" creationId="{DE75F64E-634D-777F-46E9-78D9CD2B0E9F}"/>
          </ac:spMkLst>
        </pc:spChg>
        <pc:spChg chg="mod">
          <ac:chgData name="Sanjurjo Barrio, Alicia (349B-Affiliate)" userId="97258808-7afd-451b-a707-8a569ee59dbc" providerId="ADAL" clId="{0DA0BECB-63FB-413E-9EC6-E59BBA4F8420}" dt="2025-02-10T17:05:10.524" v="42" actId="1076"/>
          <ac:spMkLst>
            <pc:docMk/>
            <pc:sldMk cId="854012140" sldId="334"/>
            <ac:spMk id="12" creationId="{6A414365-41E7-B733-56A5-9303CFA5815F}"/>
          </ac:spMkLst>
        </pc:spChg>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pChg chg="mod">
          <ac:chgData name="Sanjurjo Barrio, Alicia (349B-Affiliate)" userId="97258808-7afd-451b-a707-8a569ee59dbc" providerId="ADAL" clId="{ADBC0750-A564-4074-81F1-BC83BDDB5427}" dt="2025-02-04T19:53:14.539" v="3952" actId="113"/>
          <ac:spMkLst>
            <pc:docMk/>
            <pc:sldMk cId="1330974007" sldId="328"/>
            <ac:spMk id="7" creationId="{A98B7BF3-20E4-D75E-F7E6-864A90688BAF}"/>
          </ac:spMkLst>
        </pc:spChg>
        <pc:spChg chg="mod">
          <ac:chgData name="Sanjurjo Barrio, Alicia (349B-Affiliate)" userId="97258808-7afd-451b-a707-8a569ee59dbc" providerId="ADAL" clId="{ADBC0750-A564-4074-81F1-BC83BDDB5427}" dt="2025-02-04T19:15:29.407" v="408" actId="20577"/>
          <ac:spMkLst>
            <pc:docMk/>
            <pc:sldMk cId="1330974007" sldId="328"/>
            <ac:spMk id="8" creationId="{9D576925-7876-24D2-E77C-C825494BFB18}"/>
          </ac:spMkLst>
        </pc:spChg>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pChg chg="mod">
          <ac:chgData name="Sanjurjo Barrio, Alicia (349B-Affiliate)" userId="97258808-7afd-451b-a707-8a569ee59dbc" providerId="ADAL" clId="{ADBC0750-A564-4074-81F1-BC83BDDB5427}" dt="2025-02-04T20:06:46.691" v="3956" actId="20577"/>
          <ac:spMkLst>
            <pc:docMk/>
            <pc:sldMk cId="1801598030" sldId="329"/>
            <ac:spMk id="7" creationId="{97366C0E-BBD3-4418-C170-9F6BC66A4D9A}"/>
          </ac:spMkLst>
        </pc:spChg>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pChg chg="mod">
          <ac:chgData name="Sanjurjo Barrio, Alicia (349B-Affiliate)" userId="97258808-7afd-451b-a707-8a569ee59dbc" providerId="ADAL" clId="{ADBC0750-A564-4074-81F1-BC83BDDB5427}" dt="2025-02-04T20:12:57.585" v="3973" actId="20577"/>
          <ac:spMkLst>
            <pc:docMk/>
            <pc:sldMk cId="3558395385" sldId="330"/>
            <ac:spMk id="7" creationId="{C0E1C60F-422E-9EAC-7437-5AB78A699C69}"/>
          </ac:spMkLst>
        </pc:spChg>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ac:chgData name="Sanjurjo Barrio, Alicia (349B-Affiliate)" userId="97258808-7afd-451b-a707-8a569ee59dbc" providerId="ADAL" clId="{273F8078-CFA7-443B-8BA5-CFF784AE0644}" dt="2025-02-20T22:46:21.759" v="7085"/>
          <ac:spMkLst>
            <pc:docMk/>
            <pc:sldMk cId="4168092576" sldId="344"/>
            <ac:spMk id="2" creationId="{94EFD1EE-79E2-E5FF-AF66-5A5C1137ECDF}"/>
          </ac:spMkLst>
        </pc:spChg>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pChg chg="add del mod">
          <ac:chgData name="Sanjurjo Barrio, Alicia (349B-Affiliate)" userId="97258808-7afd-451b-a707-8a569ee59dbc" providerId="ADAL" clId="{273F8078-CFA7-443B-8BA5-CFF784AE0644}" dt="2025-02-20T17:26:23.476" v="3561" actId="478"/>
          <ac:spMkLst>
            <pc:docMk/>
            <pc:sldMk cId="3993430703" sldId="345"/>
            <ac:spMk id="2" creationId="{5EED8FD3-2D2E-CD3F-2378-0A757FD86E43}"/>
          </ac:spMkLst>
        </pc:spChg>
        <pc:spChg chg="add del mod">
          <ac:chgData name="Sanjurjo Barrio, Alicia (349B-Affiliate)" userId="97258808-7afd-451b-a707-8a569ee59dbc" providerId="ADAL" clId="{273F8078-CFA7-443B-8BA5-CFF784AE0644}" dt="2025-02-20T17:17:39.445" v="3400" actId="478"/>
          <ac:spMkLst>
            <pc:docMk/>
            <pc:sldMk cId="3993430703" sldId="345"/>
            <ac:spMk id="3" creationId="{7282DEF6-C8E6-6DDF-67A9-1372860FC97B}"/>
          </ac:spMkLst>
        </pc:spChg>
        <pc:spChg chg="add del mod">
          <ac:chgData name="Sanjurjo Barrio, Alicia (349B-Affiliate)" userId="97258808-7afd-451b-a707-8a569ee59dbc" providerId="ADAL" clId="{273F8078-CFA7-443B-8BA5-CFF784AE0644}" dt="2025-02-20T17:26:23.476" v="3561" actId="478"/>
          <ac:spMkLst>
            <pc:docMk/>
            <pc:sldMk cId="3993430703" sldId="345"/>
            <ac:spMk id="5" creationId="{1DC34034-A3F8-9E4A-6B4C-9DF797D319DF}"/>
          </ac:spMkLst>
        </pc:spChg>
        <pc:spChg chg="del">
          <ac:chgData name="Sanjurjo Barrio, Alicia (349B-Affiliate)" userId="97258808-7afd-451b-a707-8a569ee59dbc" providerId="ADAL" clId="{273F8078-CFA7-443B-8BA5-CFF784AE0644}" dt="2025-02-20T17:16:32.386" v="3370" actId="478"/>
          <ac:spMkLst>
            <pc:docMk/>
            <pc:sldMk cId="3993430703" sldId="345"/>
            <ac:spMk id="7" creationId="{E0A8D454-782E-00C8-169D-E9B4F5625AF7}"/>
          </ac:spMkLst>
        </pc:spChg>
        <pc:spChg chg="mod">
          <ac:chgData name="Sanjurjo Barrio, Alicia (349B-Affiliate)" userId="97258808-7afd-451b-a707-8a569ee59dbc" providerId="ADAL" clId="{273F8078-CFA7-443B-8BA5-CFF784AE0644}" dt="2025-02-20T17:26:17.074" v="3559" actId="20577"/>
          <ac:spMkLst>
            <pc:docMk/>
            <pc:sldMk cId="3993430703" sldId="345"/>
            <ac:spMk id="8" creationId="{88EF2E73-602D-7A43-3784-D25731D97769}"/>
          </ac:spMkLst>
        </pc:spChg>
        <pc:spChg chg="del">
          <ac:chgData name="Sanjurjo Barrio, Alicia (349B-Affiliate)" userId="97258808-7afd-451b-a707-8a569ee59dbc" providerId="ADAL" clId="{273F8078-CFA7-443B-8BA5-CFF784AE0644}" dt="2025-02-20T17:16:34.868" v="3371" actId="478"/>
          <ac:spMkLst>
            <pc:docMk/>
            <pc:sldMk cId="3993430703" sldId="345"/>
            <ac:spMk id="10" creationId="{1CC34584-A85D-61F7-5120-1579CD443FB3}"/>
          </ac:spMkLst>
        </pc:spChg>
        <pc:spChg chg="add del mod">
          <ac:chgData name="Sanjurjo Barrio, Alicia (349B-Affiliate)" userId="97258808-7afd-451b-a707-8a569ee59dbc" providerId="ADAL" clId="{273F8078-CFA7-443B-8BA5-CFF784AE0644}" dt="2025-02-20T17:26:23.476" v="3561" actId="478"/>
          <ac:spMkLst>
            <pc:docMk/>
            <pc:sldMk cId="3993430703" sldId="345"/>
            <ac:spMk id="15" creationId="{39056657-C557-8B14-148E-A90C2B10B1D2}"/>
          </ac:spMkLst>
        </pc:spChg>
        <pc:spChg chg="add del mod">
          <ac:chgData name="Sanjurjo Barrio, Alicia (349B-Affiliate)" userId="97258808-7afd-451b-a707-8a569ee59dbc" providerId="ADAL" clId="{273F8078-CFA7-443B-8BA5-CFF784AE0644}" dt="2025-02-20T17:26:23.476" v="3561" actId="478"/>
          <ac:spMkLst>
            <pc:docMk/>
            <pc:sldMk cId="3993430703" sldId="345"/>
            <ac:spMk id="16" creationId="{0277B0FD-CF5C-326A-B238-9091B95DE39A}"/>
          </ac:spMkLst>
        </pc:spChg>
        <pc:spChg chg="add del mod">
          <ac:chgData name="Sanjurjo Barrio, Alicia (349B-Affiliate)" userId="97258808-7afd-451b-a707-8a569ee59dbc" providerId="ADAL" clId="{273F8078-CFA7-443B-8BA5-CFF784AE0644}" dt="2025-02-20T17:26:23.476" v="3561" actId="478"/>
          <ac:spMkLst>
            <pc:docMk/>
            <pc:sldMk cId="3993430703" sldId="345"/>
            <ac:spMk id="17" creationId="{86272587-45A5-97AC-A42C-5626E7314759}"/>
          </ac:spMkLst>
        </pc:spChg>
        <pc:spChg chg="add del mod">
          <ac:chgData name="Sanjurjo Barrio, Alicia (349B-Affiliate)" userId="97258808-7afd-451b-a707-8a569ee59dbc" providerId="ADAL" clId="{273F8078-CFA7-443B-8BA5-CFF784AE0644}" dt="2025-02-20T17:26:23.476" v="3561" actId="478"/>
          <ac:spMkLst>
            <pc:docMk/>
            <pc:sldMk cId="3993430703" sldId="345"/>
            <ac:spMk id="18" creationId="{FC1AA730-4184-CB6B-3A86-FF9142636E09}"/>
          </ac:spMkLst>
        </pc:spChg>
        <pc:spChg chg="add del mod">
          <ac:chgData name="Sanjurjo Barrio, Alicia (349B-Affiliate)" userId="97258808-7afd-451b-a707-8a569ee59dbc" providerId="ADAL" clId="{273F8078-CFA7-443B-8BA5-CFF784AE0644}" dt="2025-02-20T17:26:23.476" v="3561" actId="478"/>
          <ac:spMkLst>
            <pc:docMk/>
            <pc:sldMk cId="3993430703" sldId="345"/>
            <ac:spMk id="19" creationId="{917CD90C-03F4-1D6C-D16B-613F197067BF}"/>
          </ac:spMkLst>
        </pc:spChg>
        <pc:spChg chg="add mod">
          <ac:chgData name="Sanjurjo Barrio, Alicia (349B-Affiliate)" userId="97258808-7afd-451b-a707-8a569ee59dbc" providerId="ADAL" clId="{273F8078-CFA7-443B-8BA5-CFF784AE0644}" dt="2025-02-20T18:29:05.362" v="5771" actId="113"/>
          <ac:spMkLst>
            <pc:docMk/>
            <pc:sldMk cId="3993430703" sldId="345"/>
            <ac:spMk id="21" creationId="{F12AA3E1-916D-9C03-6C80-5374D0E70241}"/>
          </ac:spMkLst>
        </pc:spChg>
        <pc:picChg chg="del">
          <ac:chgData name="Sanjurjo Barrio, Alicia (349B-Affiliate)" userId="97258808-7afd-451b-a707-8a569ee59dbc" providerId="ADAL" clId="{273F8078-CFA7-443B-8BA5-CFF784AE0644}" dt="2025-02-20T17:16:37.476" v="3372" actId="478"/>
          <ac:picMkLst>
            <pc:docMk/>
            <pc:sldMk cId="3993430703" sldId="345"/>
            <ac:picMk id="6" creationId="{76656889-770E-6C04-61F7-27347C947DA5}"/>
          </ac:picMkLst>
        </pc:picChg>
        <pc:picChg chg="del">
          <ac:chgData name="Sanjurjo Barrio, Alicia (349B-Affiliate)" userId="97258808-7afd-451b-a707-8a569ee59dbc" providerId="ADAL" clId="{273F8078-CFA7-443B-8BA5-CFF784AE0644}" dt="2025-02-20T17:16:37.476" v="3372" actId="478"/>
          <ac:picMkLst>
            <pc:docMk/>
            <pc:sldMk cId="3993430703" sldId="345"/>
            <ac:picMk id="11" creationId="{76025A10-BE4D-D314-312A-DB742A324A2B}"/>
          </ac:picMkLst>
        </pc:picChg>
        <pc:picChg chg="del">
          <ac:chgData name="Sanjurjo Barrio, Alicia (349B-Affiliate)" userId="97258808-7afd-451b-a707-8a569ee59dbc" providerId="ADAL" clId="{273F8078-CFA7-443B-8BA5-CFF784AE0644}" dt="2025-02-20T17:16:37.476" v="3372" actId="478"/>
          <ac:picMkLst>
            <pc:docMk/>
            <pc:sldMk cId="3993430703" sldId="345"/>
            <ac:picMk id="13" creationId="{7DF40C02-D5EB-0C71-3AAC-A6A17FC76E16}"/>
          </ac:picMkLst>
        </pc:picChg>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del">
          <ac:chgData name="Sanjurjo Barrio, Alicia (349B-Affiliate)" userId="97258808-7afd-451b-a707-8a569ee59dbc" providerId="ADAL" clId="{273F8078-CFA7-443B-8BA5-CFF784AE0644}" dt="2025-02-20T18:14:30.841" v="5366" actId="478"/>
          <ac:spMkLst>
            <pc:docMk/>
            <pc:sldMk cId="1764257432" sldId="347"/>
            <ac:spMk id="5" creationId="{FFB8BF0B-258A-5E6F-724D-36B1BF2E3F48}"/>
          </ac:spMkLst>
        </pc:spChg>
        <pc:spChg chg="del">
          <ac:chgData name="Sanjurjo Barrio, Alicia (349B-Affiliate)" userId="97258808-7afd-451b-a707-8a569ee59dbc" providerId="ADAL" clId="{273F8078-CFA7-443B-8BA5-CFF784AE0644}" dt="2025-02-20T18:14:24.635" v="5364" actId="478"/>
          <ac:spMkLst>
            <pc:docMk/>
            <pc:sldMk cId="1764257432" sldId="347"/>
            <ac:spMk id="6" creationId="{09664BDC-7B77-2431-F8E3-9E78807D6C94}"/>
          </ac:spMkLst>
        </pc:spChg>
        <pc:spChg chg="del">
          <ac:chgData name="Sanjurjo Barrio, Alicia (349B-Affiliate)" userId="97258808-7afd-451b-a707-8a569ee59dbc" providerId="ADAL" clId="{273F8078-CFA7-443B-8BA5-CFF784AE0644}" dt="2025-02-20T18:14:28.257" v="5365" actId="478"/>
          <ac:spMkLst>
            <pc:docMk/>
            <pc:sldMk cId="1764257432" sldId="347"/>
            <ac:spMk id="7" creationId="{1747493F-B67B-2A3A-52E4-3369EB4A3A94}"/>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del mod">
          <ac:chgData name="Sanjurjo Barrio, Alicia (349B-Affiliate)" userId="97258808-7afd-451b-a707-8a569ee59dbc" providerId="ADAL" clId="{273F8078-CFA7-443B-8BA5-CFF784AE0644}" dt="2025-02-20T18:18:37.380" v="5509" actId="478"/>
          <ac:spMkLst>
            <pc:docMk/>
            <pc:sldMk cId="1764257432" sldId="347"/>
            <ac:spMk id="11" creationId="{CBD935CD-6519-B487-D0B3-0F4950EEDF95}"/>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del mod">
          <ac:chgData name="Sanjurjo Barrio, Alicia (349B-Affiliate)" userId="97258808-7afd-451b-a707-8a569ee59dbc" providerId="ADAL" clId="{273F8078-CFA7-443B-8BA5-CFF784AE0644}" dt="2025-02-20T18:10:06.037" v="5232" actId="478"/>
          <ac:spMkLst>
            <pc:docMk/>
            <pc:sldMk cId="1764257432" sldId="347"/>
            <ac:spMk id="15" creationId="{CAA245F0-49A3-11FF-DA44-7C70765DC193}"/>
          </ac:spMkLst>
        </pc:spChg>
        <pc:spChg chg="del mod">
          <ac:chgData name="Sanjurjo Barrio, Alicia (349B-Affiliate)" userId="97258808-7afd-451b-a707-8a569ee59dbc" providerId="ADAL" clId="{273F8078-CFA7-443B-8BA5-CFF784AE0644}" dt="2025-02-20T18:10:20.282" v="5237" actId="478"/>
          <ac:spMkLst>
            <pc:docMk/>
            <pc:sldMk cId="1764257432" sldId="347"/>
            <ac:spMk id="16" creationId="{B2AE001A-CB89-614A-7364-362832F662F9}"/>
          </ac:spMkLst>
        </pc:spChg>
        <pc:spChg chg="del">
          <ac:chgData name="Sanjurjo Barrio, Alicia (349B-Affiliate)" userId="97258808-7afd-451b-a707-8a569ee59dbc" providerId="ADAL" clId="{273F8078-CFA7-443B-8BA5-CFF784AE0644}" dt="2025-02-20T18:09:09.792" v="5200" actId="478"/>
          <ac:spMkLst>
            <pc:docMk/>
            <pc:sldMk cId="1764257432" sldId="347"/>
            <ac:spMk id="17" creationId="{90E57FE8-7122-3FD7-FE72-7F9503532A0E}"/>
          </ac:spMkLst>
        </pc:spChg>
        <pc:spChg chg="del mod">
          <ac:chgData name="Sanjurjo Barrio, Alicia (349B-Affiliate)" userId="97258808-7afd-451b-a707-8a569ee59dbc" providerId="ADAL" clId="{273F8078-CFA7-443B-8BA5-CFF784AE0644}" dt="2025-02-20T18:10:16.193" v="5236" actId="478"/>
          <ac:spMkLst>
            <pc:docMk/>
            <pc:sldMk cId="1764257432" sldId="347"/>
            <ac:spMk id="18" creationId="{8CFE42C1-FD02-EC23-212A-FA9127234179}"/>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del">
          <ac:chgData name="Sanjurjo Barrio, Alicia (349B-Affiliate)" userId="97258808-7afd-451b-a707-8a569ee59dbc" providerId="ADAL" clId="{273F8078-CFA7-443B-8BA5-CFF784AE0644}" dt="2025-02-20T18:22:03.421" v="5569" actId="478"/>
          <ac:spMkLst>
            <pc:docMk/>
            <pc:sldMk cId="1764257432" sldId="347"/>
            <ac:spMk id="21" creationId="{A333A8EC-2EFE-018B-2E16-BACB90ED452D}"/>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del">
          <ac:chgData name="Sanjurjo Barrio, Alicia (349B-Affiliate)" userId="97258808-7afd-451b-a707-8a569ee59dbc" providerId="ADAL" clId="{273F8078-CFA7-443B-8BA5-CFF784AE0644}" dt="2025-02-20T18:09:12.274" v="5201" actId="478"/>
          <ac:spMkLst>
            <pc:docMk/>
            <pc:sldMk cId="1764257432" sldId="347"/>
            <ac:spMk id="23" creationId="{5B8B41D3-A3C7-BB33-A141-C4CAC0C3F78A}"/>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del">
          <ac:chgData name="Sanjurjo Barrio, Alicia (349B-Affiliate)" userId="97258808-7afd-451b-a707-8a569ee59dbc" providerId="ADAL" clId="{273F8078-CFA7-443B-8BA5-CFF784AE0644}" dt="2025-02-20T18:15:27.222" v="5380" actId="478"/>
          <ac:spMkLst>
            <pc:docMk/>
            <pc:sldMk cId="1764257432" sldId="347"/>
            <ac:spMk id="25" creationId="{A586DAC8-39CB-DBDB-5690-7A72F8DC0F97}"/>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del mod">
          <ac:chgData name="Sanjurjo Barrio, Alicia (349B-Affiliate)" userId="97258808-7afd-451b-a707-8a569ee59dbc" providerId="ADAL" clId="{273F8078-CFA7-443B-8BA5-CFF784AE0644}" dt="2025-02-20T18:21:14.208" v="5542" actId="478"/>
          <ac:spMkLst>
            <pc:docMk/>
            <pc:sldMk cId="1764257432" sldId="347"/>
            <ac:spMk id="27" creationId="{36B1C875-0C82-C9C4-47FB-A951DEBCC724}"/>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del mod">
          <ac:chgData name="Sanjurjo Barrio, Alicia (349B-Affiliate)" userId="97258808-7afd-451b-a707-8a569ee59dbc" providerId="ADAL" clId="{273F8078-CFA7-443B-8BA5-CFF784AE0644}" dt="2025-02-20T18:24:12.604" v="5594" actId="478"/>
          <ac:spMkLst>
            <pc:docMk/>
            <pc:sldMk cId="1764257432" sldId="347"/>
            <ac:spMk id="68" creationId="{3A15BC3C-BD90-E0D7-76CB-450757C7BEE5}"/>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add del mod">
          <ac:chgData name="Sanjurjo Barrio, Alicia (349B-Affiliate)" userId="97258808-7afd-451b-a707-8a569ee59dbc" providerId="ADAL" clId="{273F8078-CFA7-443B-8BA5-CFF784AE0644}" dt="2025-02-20T18:27:46.365" v="5759" actId="478"/>
          <ac:spMkLst>
            <pc:docMk/>
            <pc:sldMk cId="2608045549" sldId="348"/>
            <ac:spMk id="21" creationId="{E63D35F0-D6C1-6A9A-BF51-800A7D2F18CC}"/>
          </ac:spMkLst>
        </pc:spChg>
        <pc:spChg chg="del">
          <ac:chgData name="Sanjurjo Barrio, Alicia (349B-Affiliate)" userId="97258808-7afd-451b-a707-8a569ee59dbc" providerId="ADAL" clId="{273F8078-CFA7-443B-8BA5-CFF784AE0644}" dt="2025-02-20T18:27:38.705" v="5755" actId="478"/>
          <ac:spMkLst>
            <pc:docMk/>
            <pc:sldMk cId="2608045549" sldId="348"/>
            <ac:spMk id="22" creationId="{AD441117-3238-E1A8-97E3-F5B59520CAEB}"/>
          </ac:spMkLst>
        </pc:spChg>
        <pc:spChg chg="del">
          <ac:chgData name="Sanjurjo Barrio, Alicia (349B-Affiliate)" userId="97258808-7afd-451b-a707-8a569ee59dbc" providerId="ADAL" clId="{273F8078-CFA7-443B-8BA5-CFF784AE0644}" dt="2025-02-20T18:25:45.941" v="5646" actId="478"/>
          <ac:spMkLst>
            <pc:docMk/>
            <pc:sldMk cId="2608045549" sldId="348"/>
            <ac:spMk id="24" creationId="{B5F2D912-7656-6CD0-7A7E-6A6D332CFCAC}"/>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del">
          <ac:chgData name="Sanjurjo Barrio, Alicia (349B-Affiliate)" userId="97258808-7afd-451b-a707-8a569ee59dbc" providerId="ADAL" clId="{273F8078-CFA7-443B-8BA5-CFF784AE0644}" dt="2025-02-20T18:25:43.816" v="5645" actId="478"/>
          <ac:spMkLst>
            <pc:docMk/>
            <pc:sldMk cId="2608045549" sldId="348"/>
            <ac:spMk id="28" creationId="{8ADD306B-D632-C7B3-A3AA-8E69C1441B28}"/>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del mod">
          <ac:chgData name="Sanjurjo Barrio, Alicia (349B-Affiliate)" userId="97258808-7afd-451b-a707-8a569ee59dbc" providerId="ADAL" clId="{273F8078-CFA7-443B-8BA5-CFF784AE0644}" dt="2025-02-20T18:27:43.489" v="5758" actId="478"/>
          <ac:cxnSpMkLst>
            <pc:docMk/>
            <pc:sldMk cId="2608045549" sldId="348"/>
            <ac:cxnSpMk id="23" creationId="{81796DB3-CBF2-9D40-E6F6-56440FC1DBD3}"/>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cxnChg chg="del mod">
          <ac:chgData name="Sanjurjo Barrio, Alicia (349B-Affiliate)" userId="97258808-7afd-451b-a707-8a569ee59dbc" providerId="ADAL" clId="{273F8078-CFA7-443B-8BA5-CFF784AE0644}" dt="2025-02-20T18:25:49.164" v="5648" actId="478"/>
          <ac:cxnSpMkLst>
            <pc:docMk/>
            <pc:sldMk cId="2608045549" sldId="348"/>
            <ac:cxnSpMk id="32" creationId="{44B8FD06-51DB-2866-EF95-58E9A9DBEB0D}"/>
          </ac:cxnSpMkLst>
        </pc:cxnChg>
        <pc:cxnChg chg="del mod">
          <ac:chgData name="Sanjurjo Barrio, Alicia (349B-Affiliate)" userId="97258808-7afd-451b-a707-8a569ee59dbc" providerId="ADAL" clId="{273F8078-CFA7-443B-8BA5-CFF784AE0644}" dt="2025-02-20T18:25:47.694" v="5647" actId="478"/>
          <ac:cxnSpMkLst>
            <pc:docMk/>
            <pc:sldMk cId="2608045549" sldId="348"/>
            <ac:cxnSpMk id="35" creationId="{BA685B28-7336-C468-84B4-C0AD4F04922D}"/>
          </ac:cxnSpMkLst>
        </pc:cxnChg>
        <pc:cxnChg chg="del mod">
          <ac:chgData name="Sanjurjo Barrio, Alicia (349B-Affiliate)" userId="97258808-7afd-451b-a707-8a569ee59dbc" providerId="ADAL" clId="{273F8078-CFA7-443B-8BA5-CFF784AE0644}" dt="2025-02-20T18:27:41.751" v="5757" actId="478"/>
          <ac:cxnSpMkLst>
            <pc:docMk/>
            <pc:sldMk cId="2608045549" sldId="348"/>
            <ac:cxnSpMk id="64" creationId="{C2782FFA-3E7C-2901-8E71-0CAB6F7E6897}"/>
          </ac:cxnSpMkLst>
        </pc:cxnChg>
        <pc:cxnChg chg="del mod">
          <ac:chgData name="Sanjurjo Barrio, Alicia (349B-Affiliate)" userId="97258808-7afd-451b-a707-8a569ee59dbc" providerId="ADAL" clId="{273F8078-CFA7-443B-8BA5-CFF784AE0644}" dt="2025-02-20T18:27:40.390" v="5756" actId="478"/>
          <ac:cxnSpMkLst>
            <pc:docMk/>
            <pc:sldMk cId="2608045549" sldId="348"/>
            <ac:cxnSpMk id="69" creationId="{EB2B56E4-EEB9-355E-B781-000909E771F5}"/>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pChg chg="mod">
          <ac:chgData name="Sanjurjo Barrio, Alicia (349B-Affiliate)" userId="97258808-7afd-451b-a707-8a569ee59dbc" providerId="ADAL" clId="{273F8078-CFA7-443B-8BA5-CFF784AE0644}" dt="2025-02-20T18:29:55.746" v="5790" actId="20577"/>
          <ac:spMkLst>
            <pc:docMk/>
            <pc:sldMk cId="545240155" sldId="349"/>
            <ac:spMk id="8" creationId="{A4B61C5D-FB81-1724-A85A-5ACA571C9691}"/>
          </ac:spMkLst>
        </pc:spChg>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del mod">
          <ac:chgData name="Sanjurjo Barrio, Alicia (349B-Affiliate)" userId="97258808-7afd-451b-a707-8a569ee59dbc" providerId="ADAL" clId="{273F8078-CFA7-443B-8BA5-CFF784AE0644}" dt="2025-02-20T18:31:44.453" v="5852" actId="478"/>
          <ac:spMkLst>
            <pc:docMk/>
            <pc:sldMk cId="2530877117" sldId="350"/>
            <ac:spMk id="24" creationId="{9607552E-D71D-4766-664B-C55563EA469C}"/>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del mod">
          <ac:chgData name="Sanjurjo Barrio, Alicia (349B-Affiliate)" userId="97258808-7afd-451b-a707-8a569ee59dbc" providerId="ADAL" clId="{273F8078-CFA7-443B-8BA5-CFF784AE0644}" dt="2025-02-20T18:31:03.690" v="5815" actId="478"/>
          <ac:spMkLst>
            <pc:docMk/>
            <pc:sldMk cId="2530877117" sldId="350"/>
            <ac:spMk id="28" creationId="{E62F7B8D-4031-CC1B-F19F-95B21AEE751B}"/>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add mod">
          <ac:chgData name="Sanjurjo Barrio, Alicia (349B-Affiliate)" userId="97258808-7afd-451b-a707-8a569ee59dbc" providerId="ADAL" clId="{273F8078-CFA7-443B-8BA5-CFF784AE0644}" dt="2025-02-20T18:39:02.826" v="5925"/>
          <ac:spMkLst>
            <pc:docMk/>
            <pc:sldMk cId="2530877117" sldId="350"/>
            <ac:spMk id="51" creationId="{6592323A-10D7-AF41-AAB4-DAF9208CFF60}"/>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del mod">
          <ac:chgData name="Sanjurjo Barrio, Alicia (349B-Affiliate)" userId="97258808-7afd-451b-a707-8a569ee59dbc" providerId="ADAL" clId="{273F8078-CFA7-443B-8BA5-CFF784AE0644}" dt="2025-02-20T18:31:46.058" v="5854" actId="478"/>
          <ac:cxnSpMkLst>
            <pc:docMk/>
            <pc:sldMk cId="2530877117" sldId="350"/>
            <ac:cxnSpMk id="32" creationId="{002D7B78-6EF2-C455-C123-8B4851024DF5}"/>
          </ac:cxnSpMkLst>
        </pc:cxnChg>
        <pc:cxnChg chg="del mod">
          <ac:chgData name="Sanjurjo Barrio, Alicia (349B-Affiliate)" userId="97258808-7afd-451b-a707-8a569ee59dbc" providerId="ADAL" clId="{273F8078-CFA7-443B-8BA5-CFF784AE0644}" dt="2025-02-20T18:31:02.142" v="5814" actId="478"/>
          <ac:cxnSpMkLst>
            <pc:docMk/>
            <pc:sldMk cId="2530877117" sldId="350"/>
            <ac:cxnSpMk id="35" creationId="{C5EB7C2B-AD70-8459-B6EA-BA837B73D9AB}"/>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del">
          <ac:chgData name="Sanjurjo Barrio, Alicia (349B-Affiliate)" userId="97258808-7afd-451b-a707-8a569ee59dbc" providerId="ADAL" clId="{273F8078-CFA7-443B-8BA5-CFF784AE0644}" dt="2025-02-20T21:41:46.759" v="6125" actId="478"/>
          <ac:spMkLst>
            <pc:docMk/>
            <pc:sldMk cId="2240704733" sldId="351"/>
            <ac:spMk id="6" creationId="{37A8DA48-5180-FC81-3EEB-C2A62E6AEAD2}"/>
          </ac:spMkLst>
        </pc:spChg>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del">
          <ac:chgData name="Sanjurjo Barrio, Alicia (349B-Affiliate)" userId="97258808-7afd-451b-a707-8a569ee59dbc" providerId="ADAL" clId="{273F8078-CFA7-443B-8BA5-CFF784AE0644}" dt="2025-02-20T21:42:50.282" v="6126" actId="478"/>
          <ac:spMkLst>
            <pc:docMk/>
            <pc:sldMk cId="2240704733" sldId="351"/>
            <ac:spMk id="10" creationId="{3F036F3B-AE63-AFCA-69A4-6DEA84CA8628}"/>
          </ac:spMkLst>
        </pc:spChg>
        <pc:spChg chg="del">
          <ac:chgData name="Sanjurjo Barrio, Alicia (349B-Affiliate)" userId="97258808-7afd-451b-a707-8a569ee59dbc" providerId="ADAL" clId="{273F8078-CFA7-443B-8BA5-CFF784AE0644}" dt="2025-02-20T21:36:19.167" v="6088" actId="478"/>
          <ac:spMkLst>
            <pc:docMk/>
            <pc:sldMk cId="2240704733" sldId="351"/>
            <ac:spMk id="11" creationId="{E20DDDB1-0D2F-23D7-A0C1-B02B84CB356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del">
          <ac:chgData name="Sanjurjo Barrio, Alicia (349B-Affiliate)" userId="97258808-7afd-451b-a707-8a569ee59dbc" providerId="ADAL" clId="{273F8078-CFA7-443B-8BA5-CFF784AE0644}" dt="2025-02-20T21:36:17.123" v="6087" actId="478"/>
          <ac:spMkLst>
            <pc:docMk/>
            <pc:sldMk cId="2240704733" sldId="351"/>
            <ac:spMk id="16" creationId="{87197123-A2B0-A38A-FC13-30B103EA4984}"/>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1:45:44.502" v="6139" actId="1076"/>
          <ac:spMkLst>
            <pc:docMk/>
            <pc:sldMk cId="2240704733" sldId="351"/>
            <ac:spMk id="19" creationId="{4D8E066A-E679-94B0-628D-1B3E5CE3BA20}"/>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del">
          <ac:chgData name="Sanjurjo Barrio, Alicia (349B-Affiliate)" userId="97258808-7afd-451b-a707-8a569ee59dbc" providerId="ADAL" clId="{273F8078-CFA7-443B-8BA5-CFF784AE0644}" dt="2025-02-20T21:36:15.097" v="6086" actId="478"/>
          <ac:picMkLst>
            <pc:docMk/>
            <pc:sldMk cId="2240704733" sldId="351"/>
            <ac:picMk id="3" creationId="{5892DB05-29B7-601B-FFBC-248F33626EDF}"/>
          </ac:picMkLst>
        </pc:pic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del">
          <ac:chgData name="Sanjurjo Barrio, Alicia (349B-Affiliate)" userId="97258808-7afd-451b-a707-8a569ee59dbc" providerId="ADAL" clId="{273F8078-CFA7-443B-8BA5-CFF784AE0644}" dt="2025-02-20T22:46:07.146" v="7079" actId="478"/>
          <ac:spMkLst>
            <pc:docMk/>
            <pc:sldMk cId="3573043607" sldId="353"/>
            <ac:spMk id="16" creationId="{50D3DC4E-79D4-8363-55AF-199DB293F815}"/>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del">
          <ac:chgData name="Sanjurjo Barrio, Alicia (349B-Affiliate)" userId="97258808-7afd-451b-a707-8a569ee59dbc" providerId="ADAL" clId="{273F8078-CFA7-443B-8BA5-CFF784AE0644}" dt="2025-02-20T22:46:05.419" v="7078" actId="478"/>
          <ac:picMkLst>
            <pc:docMk/>
            <pc:sldMk cId="3573043607" sldId="353"/>
            <ac:picMk id="7" creationId="{57D3E7D2-2A84-AFD1-59DD-EDC0F96E4135}"/>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39</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43</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44</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45</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47</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49</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356106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2/19/2025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2/19/2025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18.svg"/><Relationship Id="rId12"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0.svg"/><Relationship Id="rId14" Type="http://schemas.openxmlformats.org/officeDocument/2006/relationships/image" Target="../media/image27.sv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4.sv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w3.org/TR/did-cor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02/20/2025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Authentication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19</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a:t>
            </a:r>
            <a:r>
              <a:rPr lang="en-US" sz="2200" dirty="0" err="1"/>
              <a:t>public+private</a:t>
            </a:r>
            <a:r>
              <a:rPr lang="en-US" sz="2200" dirty="0"/>
              <a:t> keys get stored in a database together with its important metadata (name, description, creator…) </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public key is read from JSON by producer code.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46</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47</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48</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49</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50</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51</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52</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53</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5588</TotalTime>
  <Words>5510</Words>
  <Application>Microsoft Office PowerPoint</Application>
  <PresentationFormat>Widescreen</PresentationFormat>
  <Paragraphs>624</Paragraphs>
  <Slides>53</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Aptos</vt:lpstr>
      <vt:lpstr>Aptos Display</vt:lpstr>
      <vt:lpstr>Aptos Narrow</vt:lpstr>
      <vt:lpstr>Arial</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2025-02-21T00:15:51Z</dcterms:modified>
</cp:coreProperties>
</file>